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6" r:id="rId4"/>
    <p:sldId id="264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61257" y="489733"/>
            <a:ext cx="1178591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4 – Niveau 2A</a:t>
            </a:r>
          </a:p>
          <a:p>
            <a:pPr algn="ctr"/>
            <a:r>
              <a:rPr lang="fr-FR" sz="3200" dirty="0"/>
              <a:t>Problème 1 jour 3</a:t>
            </a:r>
          </a:p>
          <a:p>
            <a:pPr fontAlgn="base"/>
            <a:r>
              <a:rPr lang="fr-FR" sz="2800" b="1" u="sng" dirty="0"/>
              <a:t>Les gommettes</a:t>
            </a:r>
            <a:endParaRPr lang="fr-FR" sz="2800" dirty="0"/>
          </a:p>
          <a:p>
            <a:pPr fontAlgn="base"/>
            <a:r>
              <a:rPr lang="fr-FR" sz="2800" dirty="0"/>
              <a:t>Louise a trois feuilles de 30 gommettes chacune. Elle en donne à son amie Julie. Voici ce qu’il lui reste :</a:t>
            </a:r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r>
              <a:rPr lang="fr-FR" sz="2800" dirty="0"/>
              <a:t>Combien en a-t-elle données à Julie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A694B8E-EA01-4B99-9537-1D3FBB63405E}"/>
              </a:ext>
            </a:extLst>
          </p:cNvPr>
          <p:cNvSpPr txBox="1"/>
          <p:nvPr/>
        </p:nvSpPr>
        <p:spPr>
          <a:xfrm>
            <a:off x="261258" y="177282"/>
            <a:ext cx="755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2A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D09E951-BD27-4843-8457-4D671E6C9E86}"/>
              </a:ext>
            </a:extLst>
          </p:cNvPr>
          <p:cNvPicPr/>
          <p:nvPr/>
        </p:nvPicPr>
        <p:blipFill>
          <a:blip r:embed="rId3"/>
          <a:srcRect t="26776" b="15247"/>
          <a:stretch>
            <a:fillRect/>
          </a:stretch>
        </p:blipFill>
        <p:spPr bwMode="auto">
          <a:xfrm>
            <a:off x="3754360" y="3001110"/>
            <a:ext cx="5874832" cy="259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417646" y="525277"/>
            <a:ext cx="1135670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4 – Niveau 2A</a:t>
            </a:r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 chien et le lion</a:t>
            </a:r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r>
              <a:rPr lang="fr-FR" sz="2800" dirty="0"/>
              <a:t>Le lion pèse 10 fois plus lourd que le chien. Combien pèsent-ils à eux deux ?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AC9B2FC-FB0F-4B60-BCF2-4A8C47B75731}"/>
              </a:ext>
            </a:extLst>
          </p:cNvPr>
          <p:cNvSpPr txBox="1"/>
          <p:nvPr/>
        </p:nvSpPr>
        <p:spPr>
          <a:xfrm>
            <a:off x="261258" y="177282"/>
            <a:ext cx="755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2A</a:t>
            </a:r>
          </a:p>
        </p:txBody>
      </p:sp>
      <p:pic>
        <p:nvPicPr>
          <p:cNvPr id="7" name="Image3">
            <a:extLst>
              <a:ext uri="{FF2B5EF4-FFF2-40B4-BE49-F238E27FC236}">
                <a16:creationId xmlns:a16="http://schemas.microsoft.com/office/drawing/2014/main" id="{A13CA81F-785F-42B7-829A-3CED3B304CB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260958" y="2869111"/>
            <a:ext cx="5670084" cy="239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403650" y="413721"/>
            <a:ext cx="113847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4 – Niveau 2A</a:t>
            </a:r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 chien et le lion</a:t>
            </a:r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endParaRPr lang="fr-FR" sz="2800" dirty="0"/>
          </a:p>
          <a:p>
            <a:pPr fontAlgn="base"/>
            <a:r>
              <a:rPr lang="fr-FR" sz="2800" dirty="0"/>
              <a:t>Le lion pèse 10 fois plus lourd que le chien. Combien pèsent-ils à eux deux ?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0E74AE2-86BD-4BDD-94DA-8694B342BDE8}"/>
              </a:ext>
            </a:extLst>
          </p:cNvPr>
          <p:cNvSpPr txBox="1"/>
          <p:nvPr/>
        </p:nvSpPr>
        <p:spPr>
          <a:xfrm>
            <a:off x="261258" y="177282"/>
            <a:ext cx="7557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4000" dirty="0"/>
          </a:p>
          <a:p>
            <a:r>
              <a:rPr lang="fr-FR" sz="4000" dirty="0"/>
              <a:t>2B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B95D20BB-DC7E-4ED3-8E76-0D156175B8D5}"/>
              </a:ext>
            </a:extLst>
          </p:cNvPr>
          <p:cNvGrpSpPr/>
          <p:nvPr/>
        </p:nvGrpSpPr>
        <p:grpSpPr>
          <a:xfrm>
            <a:off x="3349689" y="2547258"/>
            <a:ext cx="5800531" cy="2453950"/>
            <a:chOff x="0" y="0"/>
            <a:chExt cx="2351880" cy="858600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A6090023-2DB1-4CF5-AAC7-817659FE8557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0" y="0"/>
              <a:ext cx="2351880" cy="85860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5A37D02B-0E3C-4E21-B206-80D42A2DDE6D}"/>
                </a:ext>
              </a:extLst>
            </p:cNvPr>
            <p:cNvGrpSpPr/>
            <p:nvPr/>
          </p:nvGrpSpPr>
          <p:grpSpPr>
            <a:xfrm>
              <a:off x="1058793" y="363240"/>
              <a:ext cx="588239" cy="250920"/>
              <a:chOff x="-5007" y="0"/>
              <a:chExt cx="588239" cy="250920"/>
            </a:xfrm>
          </p:grpSpPr>
          <p:sp>
            <p:nvSpPr>
              <p:cNvPr id="19" name="Trapèze 18">
                <a:extLst>
                  <a:ext uri="{FF2B5EF4-FFF2-40B4-BE49-F238E27FC236}">
                    <a16:creationId xmlns:a16="http://schemas.microsoft.com/office/drawing/2014/main" id="{EEE32B35-1B84-4A84-9808-C2DC821AAC63}"/>
                  </a:ext>
                </a:extLst>
              </p:cNvPr>
              <p:cNvSpPr/>
              <p:nvPr/>
            </p:nvSpPr>
            <p:spPr>
              <a:xfrm>
                <a:off x="-5007" y="0"/>
                <a:ext cx="254160" cy="250920"/>
              </a:xfrm>
              <a:prstGeom prst="trapezoid">
                <a:avLst>
                  <a:gd name="adj" fmla="val 14301"/>
                </a:avLst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0" tIns="45000" rIns="0" bIns="45000" numCol="1" spcCol="0" anchor="ctr">
                <a:noAutofit/>
              </a:bodyPr>
              <a:lstStyle/>
              <a:p>
                <a:pPr algn="ctr" hangingPunct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fr-FR" sz="2400" dirty="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65</a:t>
                </a:r>
              </a:p>
              <a:p>
                <a:pPr algn="ctr" hangingPunct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fr-FR" sz="2400" dirty="0">
                    <a:solidFill>
                      <a:srgbClr val="000000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kg</a:t>
                </a:r>
                <a:endParaRPr lang="fr-FR" sz="4400" dirty="0">
                  <a:effectLst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" name="Trapèze 19">
                <a:extLst>
                  <a:ext uri="{FF2B5EF4-FFF2-40B4-BE49-F238E27FC236}">
                    <a16:creationId xmlns:a16="http://schemas.microsoft.com/office/drawing/2014/main" id="{6AA5D50C-D244-46EB-87E4-1EF35EF951DA}"/>
                  </a:ext>
                </a:extLst>
              </p:cNvPr>
              <p:cNvSpPr/>
              <p:nvPr/>
            </p:nvSpPr>
            <p:spPr>
              <a:xfrm>
                <a:off x="329072" y="14760"/>
                <a:ext cx="254160" cy="236160"/>
              </a:xfrm>
              <a:prstGeom prst="trapezoid">
                <a:avLst>
                  <a:gd name="adj" fmla="val 11198"/>
                </a:avLst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0" tIns="45000" rIns="0" bIns="45000" numCol="1" spcCol="0" anchor="ctr">
                <a:noAutofit/>
              </a:bodyPr>
              <a:lstStyle/>
              <a:p>
                <a:pPr algn="ctr" hangingPunct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fr-FR" sz="2400" dirty="0">
                    <a:solidFill>
                      <a:srgbClr val="00000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65</a:t>
                </a:r>
              </a:p>
              <a:p>
                <a:pPr algn="ctr" hangingPunct="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fr-FR" sz="2400" dirty="0">
                    <a:solidFill>
                      <a:srgbClr val="000000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kg</a:t>
                </a:r>
                <a:endParaRPr lang="fr-FR" sz="4400" dirty="0"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7631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4 – Niveau 2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FEB37B2-2575-4D51-BDCD-BE67B070513C}"/>
              </a:ext>
            </a:extLst>
          </p:cNvPr>
          <p:cNvSpPr txBox="1"/>
          <p:nvPr/>
        </p:nvSpPr>
        <p:spPr>
          <a:xfrm>
            <a:off x="261258" y="177282"/>
            <a:ext cx="7557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2A</a:t>
            </a:r>
          </a:p>
          <a:p>
            <a:r>
              <a:rPr lang="fr-FR" sz="4000" dirty="0"/>
              <a:t>2B</a:t>
            </a:r>
          </a:p>
        </p:txBody>
      </p:sp>
      <p:pic>
        <p:nvPicPr>
          <p:cNvPr id="7" name="Image4">
            <a:extLst>
              <a:ext uri="{FF2B5EF4-FFF2-40B4-BE49-F238E27FC236}">
                <a16:creationId xmlns:a16="http://schemas.microsoft.com/office/drawing/2014/main" id="{8DF30699-6538-41E2-B501-FB9FAEA576F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474185" y="1390261"/>
            <a:ext cx="9614368" cy="407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160</Words>
  <Application>Microsoft Office PowerPoint</Application>
  <PresentationFormat>Grand écran</PresentationFormat>
  <Paragraphs>64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18</cp:revision>
  <dcterms:created xsi:type="dcterms:W3CDTF">2024-01-15T15:53:14Z</dcterms:created>
  <dcterms:modified xsi:type="dcterms:W3CDTF">2024-05-17T10:04:35Z</dcterms:modified>
</cp:coreProperties>
</file>